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418FED-E1CF-4EE4-A831-4C77D89CD5C7}" type="datetimeFigureOut">
              <a:rPr lang="es-CO" smtClean="0"/>
              <a:t>02/08/2012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1A661A-F5E1-467A-BB4B-C88D054E2277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1268760"/>
            <a:ext cx="6400800" cy="1885920"/>
          </a:xfrm>
        </p:spPr>
        <p:txBody>
          <a:bodyPr/>
          <a:lstStyle/>
          <a:p>
            <a:r>
              <a:rPr lang="es-CO" dirty="0" smtClean="0">
                <a:latin typeface="Brush Script MT" pitchFamily="66" charset="0"/>
              </a:rPr>
              <a:t>MAQUINAS COMPUESTAS </a:t>
            </a:r>
            <a:endParaRPr lang="es-CO" dirty="0">
              <a:latin typeface="Brush Script MT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944216"/>
          </a:xfrm>
        </p:spPr>
        <p:txBody>
          <a:bodyPr>
            <a:normAutofit/>
          </a:bodyPr>
          <a:lstStyle/>
          <a:p>
            <a:r>
              <a:rPr lang="es-CO" dirty="0" smtClean="0"/>
              <a:t>CAROL PRECIADO</a:t>
            </a:r>
          </a:p>
          <a:p>
            <a:r>
              <a:rPr lang="es-CO" dirty="0" smtClean="0"/>
              <a:t>LORENA CASAS </a:t>
            </a:r>
          </a:p>
          <a:p>
            <a:r>
              <a:rPr lang="es-CO" dirty="0" smtClean="0"/>
              <a:t>1001</a:t>
            </a:r>
          </a:p>
          <a:p>
            <a:r>
              <a:rPr lang="es-CO" dirty="0" smtClean="0"/>
              <a:t>J.T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10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404664"/>
            <a:ext cx="6400800" cy="837456"/>
          </a:xfrm>
        </p:spPr>
        <p:txBody>
          <a:bodyPr>
            <a:normAutofit/>
          </a:bodyPr>
          <a:lstStyle/>
          <a:p>
            <a:r>
              <a:rPr lang="es-CO" dirty="0" smtClean="0">
                <a:latin typeface="Brush Script MT" pitchFamily="66" charset="0"/>
              </a:rPr>
              <a:t>MAQUINAS COMPUESTAS </a:t>
            </a:r>
            <a:endParaRPr lang="es-CO" dirty="0">
              <a:latin typeface="Brush Script MT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>
            <a:normAutofit/>
          </a:bodyPr>
          <a:lstStyle/>
          <a:p>
            <a:r>
              <a:rPr lang="es-CO" dirty="0" smtClean="0"/>
              <a:t>Son una unión de varias maquinas  simples, de forma que la salida de cada una de ellas esta conectada a la entrada de la siguiente.</a:t>
            </a:r>
          </a:p>
          <a:p>
            <a:r>
              <a:rPr lang="es-CO" dirty="0" smtClean="0"/>
              <a:t>Una característica es que tienen movimiento </a:t>
            </a:r>
          </a:p>
          <a:p>
            <a:r>
              <a:rPr lang="es-CO" dirty="0" smtClean="0"/>
              <a:t>Cada una de las piezas que conforma una maquina compuesta se llama OPERADOR, hay dos tipos de operadores MECANICOS y ENERGETICOS. </a:t>
            </a:r>
            <a:endParaRPr lang="es-CO" dirty="0" smtClean="0"/>
          </a:p>
          <a:p>
            <a:r>
              <a:rPr lang="es-CO" dirty="0" smtClean="0"/>
              <a:t>Se agrupan dando lugar a los mecanismos cada uno de hacer un trabajo determinado 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83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064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 </a:t>
            </a:r>
            <a:r>
              <a:rPr lang="es-CO" dirty="0" smtClean="0"/>
              <a:t>elementos mecánicos constituidos </a:t>
            </a:r>
            <a:endParaRPr lang="es-CO" dirty="0">
              <a:latin typeface="Brush Script MT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6728792" cy="4824536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es-CO" dirty="0" smtClean="0"/>
              <a:t>Son los elementos que forman la estructura y forma de la maquina: </a:t>
            </a:r>
          </a:p>
          <a:p>
            <a:pPr marL="731520" indent="-457200">
              <a:buFont typeface="Wingdings" pitchFamily="2" charset="2"/>
              <a:buChar char="§"/>
            </a:pPr>
            <a:r>
              <a:rPr lang="es-CO" dirty="0" smtClean="0"/>
              <a:t>Bancada: se llama bancada a cualquier basamento firme para una maquina o conjunto de ellas.</a:t>
            </a:r>
          </a:p>
          <a:p>
            <a:pPr marL="731520" indent="-457200">
              <a:buFont typeface="Wingdings" pitchFamily="2" charset="2"/>
              <a:buChar char="§"/>
            </a:pPr>
            <a:r>
              <a:rPr lang="es-CO" dirty="0" smtClean="0"/>
              <a:t>Bastidor:  se le llama también armazón o armario en metal para soportar equipos electrónicos de informática.</a:t>
            </a:r>
          </a:p>
          <a:p>
            <a:pPr marL="731520" indent="-457200">
              <a:buFont typeface="Wingdings" pitchFamily="2" charset="2"/>
              <a:buChar char="§"/>
            </a:pPr>
            <a:r>
              <a:rPr lang="es-CO" dirty="0" smtClean="0"/>
              <a:t>Soportes: dentro de la informática representa la acción de solucionar problemas de una aplicación.</a:t>
            </a:r>
          </a:p>
          <a:p>
            <a:pPr marL="731520" indent="-457200">
              <a:buFont typeface="Wingdings" pitchFamily="2" charset="2"/>
              <a:buChar char="§"/>
            </a:pPr>
            <a:r>
              <a:rPr lang="es-CO" dirty="0" smtClean="0"/>
              <a:t>Carros móviles: es un vehiculó de transporte que tiene dos ruedas y es jalado por uno o mas animales de tiro. </a:t>
            </a:r>
          </a:p>
          <a:p>
            <a:pPr marL="731520" indent="-457200">
              <a:buFont typeface="Wingdings" pitchFamily="2" charset="2"/>
              <a:buChar char="§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80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116632"/>
            <a:ext cx="5328592" cy="638944"/>
          </a:xfrm>
        </p:spPr>
        <p:txBody>
          <a:bodyPr>
            <a:normAutofit/>
          </a:bodyPr>
          <a:lstStyle/>
          <a:p>
            <a:r>
              <a:rPr lang="es-CO" dirty="0" smtClean="0">
                <a:latin typeface="Brush Script MT" pitchFamily="66" charset="0"/>
              </a:rPr>
              <a:t>Elementos de unión</a:t>
            </a:r>
            <a:endParaRPr lang="es-CO" dirty="0">
              <a:latin typeface="Brush Script MT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7560840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O" dirty="0" smtClean="0"/>
              <a:t>Son los que unen los distintos elementos de las maquinas.</a:t>
            </a:r>
            <a:endParaRPr lang="es-CO" dirty="0"/>
          </a:p>
          <a:p>
            <a:pPr>
              <a:buFont typeface="Wingdings" pitchFamily="2" charset="2"/>
              <a:buChar char="§"/>
            </a:pPr>
            <a:r>
              <a:rPr lang="es-CO" dirty="0" smtClean="0"/>
              <a:t>Elementos de unión fija: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Remache: es un elemento de fijación que se emplea para unir de forma permanente dos o mas piezas.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Soldadura: es un proceso de fabricación donde se realiza la unión de dos materiales usualmente logrado a través de la coalescencia (fusión).</a:t>
            </a:r>
          </a:p>
          <a:p>
            <a:pPr>
              <a:buFont typeface="Wingdings" pitchFamily="2" charset="2"/>
              <a:buChar char="§"/>
            </a:pPr>
            <a:r>
              <a:rPr lang="es-CO" dirty="0" smtClean="0"/>
              <a:t>Elementos de unión desmontable: </a:t>
            </a:r>
            <a:r>
              <a:rPr lang="es-CO" dirty="0" smtClean="0"/>
              <a:t> 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Tornillo: deriva directamente de la maquina simple conocida como plano inclinado y siempre trabaja asociado a un orificio roscado.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Pasador: es un herraje articulado que posibilita el giro de puertas.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grapa: es una pieza de hierro u otro metal cuyos dos extremos doblados y puntiagudos se clavan para unir y sujetar papeles.</a:t>
            </a:r>
          </a:p>
          <a:p>
            <a:pPr marL="571500" indent="-571500">
              <a:buFont typeface="+mj-lt"/>
              <a:buAutoNum type="romanUcPeriod"/>
            </a:pPr>
            <a:r>
              <a:rPr lang="es-CO" dirty="0" smtClean="0"/>
              <a:t>Presilla: se le llama así a una especie de cordón pequeño de seda u otro material con que se prende o asegura alguna cosa.</a:t>
            </a:r>
          </a:p>
          <a:p>
            <a:pPr marL="0" indent="0"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5677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915000" cy="698336"/>
          </a:xfrm>
        </p:spPr>
        <p:txBody>
          <a:bodyPr/>
          <a:lstStyle/>
          <a:p>
            <a:r>
              <a:rPr lang="es-CO" dirty="0" smtClean="0">
                <a:latin typeface="Brush Script MT" pitchFamily="66" charset="0"/>
              </a:rPr>
              <a:t>Maquinas compuestas </a:t>
            </a:r>
            <a:endParaRPr lang="es-CO" dirty="0">
              <a:latin typeface="Brush Script MT" pitchFamily="66" charset="0"/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3521075" cy="4320479"/>
          </a:xfrm>
        </p:spPr>
      </p:pic>
      <p:pic>
        <p:nvPicPr>
          <p:cNvPr id="6" name="5 Marcador de contenido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912" y="1628800"/>
            <a:ext cx="3322464" cy="4248472"/>
          </a:xfrm>
        </p:spPr>
      </p:pic>
    </p:spTree>
    <p:extLst>
      <p:ext uri="{BB962C8B-B14F-4D97-AF65-F5344CB8AC3E}">
        <p14:creationId xmlns:p14="http://schemas.microsoft.com/office/powerpoint/2010/main" val="13166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Diferencia de máquinas simple a compuesta 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MAQUINA COMPUESTA</a:t>
            </a:r>
            <a:endParaRPr lang="es-CO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>
          <a:xfrm>
            <a:off x="4427984" y="5805264"/>
            <a:ext cx="3520440" cy="457200"/>
          </a:xfrm>
        </p:spPr>
        <p:txBody>
          <a:bodyPr>
            <a:normAutofit/>
          </a:bodyPr>
          <a:lstStyle/>
          <a:p>
            <a:r>
              <a:rPr lang="es-CO" dirty="0" smtClean="0"/>
              <a:t>MAQUINA SIMPLE</a:t>
            </a:r>
            <a:endParaRPr lang="es-CO" dirty="0"/>
          </a:p>
        </p:txBody>
      </p:sp>
      <p:pic>
        <p:nvPicPr>
          <p:cNvPr id="3" name="2 Marcador de contenido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3450321" cy="3888432"/>
          </a:xfrm>
        </p:spPr>
      </p:pic>
      <p:pic>
        <p:nvPicPr>
          <p:cNvPr id="7" name="6 Marcador de contenido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00808"/>
            <a:ext cx="2820119" cy="3960440"/>
          </a:xfrm>
        </p:spPr>
      </p:pic>
    </p:spTree>
    <p:extLst>
      <p:ext uri="{BB962C8B-B14F-4D97-AF65-F5344CB8AC3E}">
        <p14:creationId xmlns:p14="http://schemas.microsoft.com/office/powerpoint/2010/main" val="33870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336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MAQUINAS COMPUESTAS </vt:lpstr>
      <vt:lpstr>MAQUINAS COMPUESTAS </vt:lpstr>
      <vt:lpstr> elementos mecánicos constituidos </vt:lpstr>
      <vt:lpstr>Elementos de unión</vt:lpstr>
      <vt:lpstr>Maquinas compuestas </vt:lpstr>
      <vt:lpstr>Diferencia de máquinas simple a compuesta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MAQUINAS COMPUESTAS</dc:title>
  <dc:creator>ALUMNO TARDE</dc:creator>
  <cp:lastModifiedBy>REDP</cp:lastModifiedBy>
  <cp:revision>9</cp:revision>
  <dcterms:created xsi:type="dcterms:W3CDTF">2012-07-10T20:31:15Z</dcterms:created>
  <dcterms:modified xsi:type="dcterms:W3CDTF">2012-08-02T20:42:54Z</dcterms:modified>
</cp:coreProperties>
</file>